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260" r:id="rId6"/>
    <p:sldId id="265" r:id="rId7"/>
    <p:sldId id="266" r:id="rId8"/>
    <p:sldId id="276" r:id="rId9"/>
    <p:sldId id="267" r:id="rId10"/>
    <p:sldId id="262" r:id="rId11"/>
    <p:sldId id="263" r:id="rId12"/>
    <p:sldId id="278" r:id="rId13"/>
    <p:sldId id="269" r:id="rId14"/>
    <p:sldId id="279" r:id="rId15"/>
    <p:sldId id="270" r:id="rId16"/>
    <p:sldId id="271" r:id="rId17"/>
    <p:sldId id="273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2"/>
    <p:restoredTop sz="94560"/>
  </p:normalViewPr>
  <p:slideViewPr>
    <p:cSldViewPr snapToGrid="0" snapToObjects="1">
      <p:cViewPr varScale="1">
        <p:scale>
          <a:sx n="72" d="100"/>
          <a:sy n="72" d="100"/>
        </p:scale>
        <p:origin x="1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Parker" userId="05aeefa0-d451-4f2a-a6b2-81fbb4eb66d4" providerId="ADAL" clId="{9A594EF9-D1C8-3047-A96C-3B54A70A300A}"/>
    <pc:docChg chg="custSel addSld delSld modSld sldOrd">
      <pc:chgData name="Gemma Parker" userId="05aeefa0-d451-4f2a-a6b2-81fbb4eb66d4" providerId="ADAL" clId="{9A594EF9-D1C8-3047-A96C-3B54A70A300A}" dt="2019-06-21T10:49:01.156" v="16" actId="2696"/>
      <pc:docMkLst>
        <pc:docMk/>
      </pc:docMkLst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56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57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58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59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60"/>
        </pc:sldMkLst>
      </pc:sldChg>
      <pc:sldChg chg="del modTransition">
        <pc:chgData name="Gemma Parker" userId="05aeefa0-d451-4f2a-a6b2-81fbb4eb66d4" providerId="ADAL" clId="{9A594EF9-D1C8-3047-A96C-3B54A70A300A}" dt="2019-06-21T10:42:41.199" v="3" actId="2696"/>
        <pc:sldMkLst>
          <pc:docMk/>
          <pc:sldMk cId="0" sldId="261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62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63"/>
        </pc:sldMkLst>
      </pc:sldChg>
      <pc:sldChg chg="ord modTransition">
        <pc:chgData name="Gemma Parker" userId="05aeefa0-d451-4f2a-a6b2-81fbb4eb66d4" providerId="ADAL" clId="{9A594EF9-D1C8-3047-A96C-3B54A70A300A}" dt="2019-06-21T10:43:04.041" v="6"/>
        <pc:sldMkLst>
          <pc:docMk/>
          <pc:sldMk cId="0" sldId="264"/>
        </pc:sldMkLst>
      </pc:sldChg>
      <pc:sldChg chg="ord modTransition">
        <pc:chgData name="Gemma Parker" userId="05aeefa0-d451-4f2a-a6b2-81fbb4eb66d4" providerId="ADAL" clId="{9A594EF9-D1C8-3047-A96C-3B54A70A300A}" dt="2019-06-21T10:42:45.813" v="4"/>
        <pc:sldMkLst>
          <pc:docMk/>
          <pc:sldMk cId="0" sldId="265"/>
        </pc:sldMkLst>
      </pc:sldChg>
      <pc:sldChg chg="ord modTransition">
        <pc:chgData name="Gemma Parker" userId="05aeefa0-d451-4f2a-a6b2-81fbb4eb66d4" providerId="ADAL" clId="{9A594EF9-D1C8-3047-A96C-3B54A70A300A}" dt="2019-06-21T10:42:54.468" v="5"/>
        <pc:sldMkLst>
          <pc:docMk/>
          <pc:sldMk cId="0" sldId="266"/>
        </pc:sldMkLst>
      </pc:sldChg>
      <pc:sldChg chg="ord modTransition">
        <pc:chgData name="Gemma Parker" userId="05aeefa0-d451-4f2a-a6b2-81fbb4eb66d4" providerId="ADAL" clId="{9A594EF9-D1C8-3047-A96C-3B54A70A300A}" dt="2019-06-21T10:48:09.630" v="12"/>
        <pc:sldMkLst>
          <pc:docMk/>
          <pc:sldMk cId="0" sldId="267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68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69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70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71"/>
        </pc:sldMkLst>
      </pc:sldChg>
      <pc:sldChg chg="del modTransition">
        <pc:chgData name="Gemma Parker" userId="05aeefa0-d451-4f2a-a6b2-81fbb4eb66d4" providerId="ADAL" clId="{9A594EF9-D1C8-3047-A96C-3B54A70A300A}" dt="2019-06-21T10:48:54.634" v="14" actId="2696"/>
        <pc:sldMkLst>
          <pc:docMk/>
          <pc:sldMk cId="0" sldId="272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73"/>
        </pc:sldMkLst>
      </pc:sldChg>
      <pc:sldChg chg="del modTransition">
        <pc:chgData name="Gemma Parker" userId="05aeefa0-d451-4f2a-a6b2-81fbb4eb66d4" providerId="ADAL" clId="{9A594EF9-D1C8-3047-A96C-3B54A70A300A}" dt="2019-06-21T10:49:01.148" v="15" actId="2696"/>
        <pc:sldMkLst>
          <pc:docMk/>
          <pc:sldMk cId="0" sldId="274"/>
        </pc:sldMkLst>
      </pc:sldChg>
      <pc:sldChg chg="del modTransition">
        <pc:chgData name="Gemma Parker" userId="05aeefa0-d451-4f2a-a6b2-81fbb4eb66d4" providerId="ADAL" clId="{9A594EF9-D1C8-3047-A96C-3B54A70A300A}" dt="2019-06-21T10:49:01.156" v="16" actId="2696"/>
        <pc:sldMkLst>
          <pc:docMk/>
          <pc:sldMk cId="0" sldId="275"/>
        </pc:sldMkLst>
      </pc:sldChg>
      <pc:sldChg chg="addSp delSp modSp add">
        <pc:chgData name="Gemma Parker" userId="05aeefa0-d451-4f2a-a6b2-81fbb4eb66d4" providerId="ADAL" clId="{9A594EF9-D1C8-3047-A96C-3B54A70A300A}" dt="2019-06-21T10:47:43.592" v="10" actId="931"/>
        <pc:sldMkLst>
          <pc:docMk/>
          <pc:sldMk cId="1325228051" sldId="276"/>
        </pc:sldMkLst>
        <pc:spChg chg="del">
          <ac:chgData name="Gemma Parker" userId="05aeefa0-d451-4f2a-a6b2-81fbb4eb66d4" providerId="ADAL" clId="{9A594EF9-D1C8-3047-A96C-3B54A70A300A}" dt="2019-06-21T10:47:31.241" v="8" actId="478"/>
          <ac:spMkLst>
            <pc:docMk/>
            <pc:sldMk cId="1325228051" sldId="276"/>
            <ac:spMk id="2" creationId="{0996CCF5-008B-7740-A6B9-DDC8AE58919F}"/>
          </ac:spMkLst>
        </pc:spChg>
        <pc:spChg chg="del">
          <ac:chgData name="Gemma Parker" userId="05aeefa0-d451-4f2a-a6b2-81fbb4eb66d4" providerId="ADAL" clId="{9A594EF9-D1C8-3047-A96C-3B54A70A300A}" dt="2019-06-21T10:47:32.894" v="9" actId="478"/>
          <ac:spMkLst>
            <pc:docMk/>
            <pc:sldMk cId="1325228051" sldId="276"/>
            <ac:spMk id="3" creationId="{B29C17F2-29E0-E843-B283-CEB59FDBC1F4}"/>
          </ac:spMkLst>
        </pc:spChg>
        <pc:picChg chg="add mod">
          <ac:chgData name="Gemma Parker" userId="05aeefa0-d451-4f2a-a6b2-81fbb4eb66d4" providerId="ADAL" clId="{9A594EF9-D1C8-3047-A96C-3B54A70A300A}" dt="2019-06-21T10:47:43.592" v="10" actId="931"/>
          <ac:picMkLst>
            <pc:docMk/>
            <pc:sldMk cId="1325228051" sldId="276"/>
            <ac:picMk id="5" creationId="{90A2247F-E0FF-E043-9257-0BED6326D3D9}"/>
          </ac:picMkLst>
        </pc:picChg>
      </pc:sldChg>
      <pc:sldChg chg="add">
        <pc:chgData name="Gemma Parker" userId="05aeefa0-d451-4f2a-a6b2-81fbb4eb66d4" providerId="ADAL" clId="{9A594EF9-D1C8-3047-A96C-3B54A70A300A}" dt="2019-06-21T10:47:56.229" v="11"/>
        <pc:sldMkLst>
          <pc:docMk/>
          <pc:sldMk cId="3770956441" sldId="277"/>
        </pc:sldMkLst>
      </pc:sldChg>
      <pc:sldChg chg="add">
        <pc:chgData name="Gemma Parker" userId="05aeefa0-d451-4f2a-a6b2-81fbb4eb66d4" providerId="ADAL" clId="{9A594EF9-D1C8-3047-A96C-3B54A70A300A}" dt="2019-06-21T10:48:13.755" v="13"/>
        <pc:sldMkLst>
          <pc:docMk/>
          <pc:sldMk cId="4100997604" sldId="278"/>
        </pc:sldMkLst>
      </pc:sldChg>
    </pc:docChg>
  </pc:docChgLst>
  <pc:docChgLst>
    <pc:chgData name="Gemma Parker" userId="05aeefa0-d451-4f2a-a6b2-81fbb4eb66d4" providerId="ADAL" clId="{6860D538-1E9E-484B-9ED7-D0832D9FEAFC}"/>
    <pc:docChg chg="custSel addSld delSld modSld sldOrd">
      <pc:chgData name="Gemma Parker" userId="05aeefa0-d451-4f2a-a6b2-81fbb4eb66d4" providerId="ADAL" clId="{6860D538-1E9E-484B-9ED7-D0832D9FEAFC}" dt="2019-06-21T11:00:36.173" v="11" actId="931"/>
      <pc:docMkLst>
        <pc:docMk/>
      </pc:docMkLst>
      <pc:sldChg chg="del">
        <pc:chgData name="Gemma Parker" userId="05aeefa0-d451-4f2a-a6b2-81fbb4eb66d4" providerId="ADAL" clId="{6860D538-1E9E-484B-9ED7-D0832D9FEAFC}" dt="2019-06-21T10:59:42.752" v="0" actId="2696"/>
        <pc:sldMkLst>
          <pc:docMk/>
          <pc:sldMk cId="0" sldId="257"/>
        </pc:sldMkLst>
      </pc:sldChg>
      <pc:sldChg chg="del">
        <pc:chgData name="Gemma Parker" userId="05aeefa0-d451-4f2a-a6b2-81fbb4eb66d4" providerId="ADAL" clId="{6860D538-1E9E-484B-9ED7-D0832D9FEAFC}" dt="2019-06-21T10:59:42.761" v="1" actId="2696"/>
        <pc:sldMkLst>
          <pc:docMk/>
          <pc:sldMk cId="0" sldId="258"/>
        </pc:sldMkLst>
      </pc:sldChg>
      <pc:sldChg chg="del">
        <pc:chgData name="Gemma Parker" userId="05aeefa0-d451-4f2a-a6b2-81fbb4eb66d4" providerId="ADAL" clId="{6860D538-1E9E-484B-9ED7-D0832D9FEAFC}" dt="2019-06-21T10:59:42.770" v="2" actId="2696"/>
        <pc:sldMkLst>
          <pc:docMk/>
          <pc:sldMk cId="0" sldId="259"/>
        </pc:sldMkLst>
      </pc:sldChg>
      <pc:sldChg chg="modSp">
        <pc:chgData name="Gemma Parker" userId="05aeefa0-d451-4f2a-a6b2-81fbb4eb66d4" providerId="ADAL" clId="{6860D538-1E9E-484B-9ED7-D0832D9FEAFC}" dt="2019-06-21T10:59:55.892" v="3" actId="14826"/>
        <pc:sldMkLst>
          <pc:docMk/>
          <pc:sldMk cId="0" sldId="260"/>
        </pc:sldMkLst>
        <pc:picChg chg="mod">
          <ac:chgData name="Gemma Parker" userId="05aeefa0-d451-4f2a-a6b2-81fbb4eb66d4" providerId="ADAL" clId="{6860D538-1E9E-484B-9ED7-D0832D9FEAFC}" dt="2019-06-21T10:59:55.892" v="3" actId="14826"/>
          <ac:picMkLst>
            <pc:docMk/>
            <pc:sldMk cId="0" sldId="260"/>
            <ac:picMk id="137" creationId="{00000000-0000-0000-0000-000000000000}"/>
          </ac:picMkLst>
        </pc:picChg>
      </pc:sldChg>
      <pc:sldChg chg="del">
        <pc:chgData name="Gemma Parker" userId="05aeefa0-d451-4f2a-a6b2-81fbb4eb66d4" providerId="ADAL" clId="{6860D538-1E9E-484B-9ED7-D0832D9FEAFC}" dt="2019-06-21T11:00:03.777" v="5" actId="2696"/>
        <pc:sldMkLst>
          <pc:docMk/>
          <pc:sldMk cId="0" sldId="264"/>
        </pc:sldMkLst>
      </pc:sldChg>
      <pc:sldChg chg="ord">
        <pc:chgData name="Gemma Parker" userId="05aeefa0-d451-4f2a-a6b2-81fbb4eb66d4" providerId="ADAL" clId="{6860D538-1E9E-484B-9ED7-D0832D9FEAFC}" dt="2019-06-21T11:00:02.532" v="4"/>
        <pc:sldMkLst>
          <pc:docMk/>
          <pc:sldMk cId="0" sldId="267"/>
        </pc:sldMkLst>
      </pc:sldChg>
      <pc:sldChg chg="del">
        <pc:chgData name="Gemma Parker" userId="05aeefa0-d451-4f2a-a6b2-81fbb4eb66d4" providerId="ADAL" clId="{6860D538-1E9E-484B-9ED7-D0832D9FEAFC}" dt="2019-06-21T11:00:12.496" v="7" actId="2696"/>
        <pc:sldMkLst>
          <pc:docMk/>
          <pc:sldMk cId="0" sldId="268"/>
        </pc:sldMkLst>
      </pc:sldChg>
      <pc:sldChg chg="del">
        <pc:chgData name="Gemma Parker" userId="05aeefa0-d451-4f2a-a6b2-81fbb4eb66d4" providerId="ADAL" clId="{6860D538-1E9E-484B-9ED7-D0832D9FEAFC}" dt="2019-06-21T11:00:08.794" v="6" actId="2696"/>
        <pc:sldMkLst>
          <pc:docMk/>
          <pc:sldMk cId="3770956441" sldId="277"/>
        </pc:sldMkLst>
      </pc:sldChg>
      <pc:sldChg chg="addSp delSp modSp add">
        <pc:chgData name="Gemma Parker" userId="05aeefa0-d451-4f2a-a6b2-81fbb4eb66d4" providerId="ADAL" clId="{6860D538-1E9E-484B-9ED7-D0832D9FEAFC}" dt="2019-06-21T11:00:36.173" v="11" actId="931"/>
        <pc:sldMkLst>
          <pc:docMk/>
          <pc:sldMk cId="2433342617" sldId="279"/>
        </pc:sldMkLst>
        <pc:spChg chg="del">
          <ac:chgData name="Gemma Parker" userId="05aeefa0-d451-4f2a-a6b2-81fbb4eb66d4" providerId="ADAL" clId="{6860D538-1E9E-484B-9ED7-D0832D9FEAFC}" dt="2019-06-21T11:00:23.138" v="9" actId="478"/>
          <ac:spMkLst>
            <pc:docMk/>
            <pc:sldMk cId="2433342617" sldId="279"/>
            <ac:spMk id="2" creationId="{4ACE3856-E8AD-D945-B0A3-B61B7AA217A5}"/>
          </ac:spMkLst>
        </pc:spChg>
        <pc:spChg chg="del">
          <ac:chgData name="Gemma Parker" userId="05aeefa0-d451-4f2a-a6b2-81fbb4eb66d4" providerId="ADAL" clId="{6860D538-1E9E-484B-9ED7-D0832D9FEAFC}" dt="2019-06-21T11:00:24.342" v="10" actId="478"/>
          <ac:spMkLst>
            <pc:docMk/>
            <pc:sldMk cId="2433342617" sldId="279"/>
            <ac:spMk id="3" creationId="{A6697DC9-C1AE-7742-88C8-93BC9CEA2709}"/>
          </ac:spMkLst>
        </pc:spChg>
        <pc:picChg chg="add mod">
          <ac:chgData name="Gemma Parker" userId="05aeefa0-d451-4f2a-a6b2-81fbb4eb66d4" providerId="ADAL" clId="{6860D538-1E9E-484B-9ED7-D0832D9FEAFC}" dt="2019-06-21T11:00:36.173" v="11" actId="931"/>
          <ac:picMkLst>
            <pc:docMk/>
            <pc:sldMk cId="2433342617" sldId="279"/>
            <ac:picMk id="5" creationId="{9EB74092-B424-DB48-919D-02D0AFA59D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4x3 TLG Sunday slides.jpg" descr="4x3 TLG Sunday slid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3" name="4x3 TLG Sunday slides14.jpg" descr="4x3 TLG Sunday slides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B74092-B424-DB48-919D-02D0AFA59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426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7" name="4x3 TLG Sunday slides15.jpg" descr="4x3 TLG Sunday slides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4x3 TLG Sunday slides16.jpg" descr="4x3 TLG Sunday slides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4x3 TLG Sunday slides18.jpg" descr="4x3 TLG Sunday slides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4x3 TLG Sunday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4x3 TLG Sunday slides10.jpg" descr="4x3 TLG Sunday slides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4x3 TLG Sunday slides11.jpg" descr="4x3 TLG Sunday slides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A2247F-E0FF-E043-9257-0BED6326D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80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5" name="4x3 TLG Sunday slides12.jpg" descr="4x3 TLG Sunday slides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4x3 TLG Sunday slides7.jpg" descr="4x3 TLG Sunday slides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4x3 TLG Sunday slides8.jpg" descr="4x3 TLG Sunday slides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4x3 TLG Sunday slides.jpg" descr="4x3 TLG Sunday slid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09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2FD8A80EDD243A8D8F7EFB5787CC5" ma:contentTypeVersion="10" ma:contentTypeDescription="Create a new document." ma:contentTypeScope="" ma:versionID="786806379584f00ed0a2b1516d0ed12f">
  <xsd:schema xmlns:xsd="http://www.w3.org/2001/XMLSchema" xmlns:xs="http://www.w3.org/2001/XMLSchema" xmlns:p="http://schemas.microsoft.com/office/2006/metadata/properties" xmlns:ns2="e3b6decc-a9b8-4e14-ba89-a434e0c992a5" xmlns:ns3="0a2644f0-52a1-443e-ace5-eb92c77c4120" targetNamespace="http://schemas.microsoft.com/office/2006/metadata/properties" ma:root="true" ma:fieldsID="44e6f450b4897b11d37ff8ffca2bfc34" ns2:_="" ns3:_="">
    <xsd:import namespace="e3b6decc-a9b8-4e14-ba89-a434e0c992a5"/>
    <xsd:import namespace="0a2644f0-52a1-443e-ace5-eb92c77c41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6decc-a9b8-4e14-ba89-a434e0c99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644f0-52a1-443e-ace5-eb92c77c41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8670F9-9164-4C3F-B80C-CF35634CE4D7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0a2644f0-52a1-443e-ace5-eb92c77c4120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3b6decc-a9b8-4e14-ba89-a434e0c992a5"/>
  </ds:schemaRefs>
</ds:datastoreItem>
</file>

<file path=customXml/itemProps2.xml><?xml version="1.0" encoding="utf-8"?>
<ds:datastoreItem xmlns:ds="http://schemas.openxmlformats.org/officeDocument/2006/customXml" ds:itemID="{430C6417-1CF0-4C98-9CA4-ADE4A60841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b6decc-a9b8-4e14-ba89-a434e0c992a5"/>
    <ds:schemaRef ds:uri="0a2644f0-52a1-443e-ace5-eb92c77c41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3411A-00A0-49CC-A92A-468B034DD4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Gemma Parker</cp:lastModifiedBy>
  <cp:revision>1</cp:revision>
  <dcterms:modified xsi:type="dcterms:W3CDTF">2019-06-21T11:00:42Z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0x010100A012FD8A80EDD243A8D8F7EFB5787CC5</vt:lpwstr>
  </property>
</Properties>
</file>