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60" r:id="rId9"/>
    <p:sldId id="267" r:id="rId10"/>
    <p:sldId id="265" r:id="rId11"/>
    <p:sldId id="266" r:id="rId12"/>
    <p:sldId id="276" r:id="rId13"/>
    <p:sldId id="264" r:id="rId14"/>
    <p:sldId id="277" r:id="rId15"/>
    <p:sldId id="262" r:id="rId16"/>
    <p:sldId id="263" r:id="rId17"/>
    <p:sldId id="278" r:id="rId18"/>
    <p:sldId id="268" r:id="rId19"/>
    <p:sldId id="269" r:id="rId20"/>
    <p:sldId id="270" r:id="rId21"/>
    <p:sldId id="271" r:id="rId22"/>
    <p:sldId id="273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8"/>
    <p:restoredTop sz="94618"/>
  </p:normalViewPr>
  <p:slideViewPr>
    <p:cSldViewPr snapToGrid="0" snapToObjects="1">
      <p:cViewPr varScale="1">
        <p:scale>
          <a:sx n="81" d="100"/>
          <a:sy n="81" d="100"/>
        </p:scale>
        <p:origin x="16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mma Parker" userId="05aeefa0-d451-4f2a-a6b2-81fbb4eb66d4" providerId="ADAL" clId="{9A594EF9-D1C8-3047-A96C-3B54A70A300A}"/>
    <pc:docChg chg="custSel addSld delSld modSld sldOrd">
      <pc:chgData name="Gemma Parker" userId="05aeefa0-d451-4f2a-a6b2-81fbb4eb66d4" providerId="ADAL" clId="{9A594EF9-D1C8-3047-A96C-3B54A70A300A}" dt="2019-06-21T10:49:01.156" v="16" actId="2696"/>
      <pc:docMkLst>
        <pc:docMk/>
      </pc:docMkLst>
      <pc:sldChg chg="modTransition">
        <pc:chgData name="Gemma Parker" userId="05aeefa0-d451-4f2a-a6b2-81fbb4eb66d4" providerId="ADAL" clId="{9A594EF9-D1C8-3047-A96C-3B54A70A300A}" dt="2019-06-21T10:41:26.508" v="2"/>
        <pc:sldMkLst>
          <pc:docMk/>
          <pc:sldMk cId="0" sldId="256"/>
        </pc:sldMkLst>
      </pc:sldChg>
      <pc:sldChg chg="modTransition">
        <pc:chgData name="Gemma Parker" userId="05aeefa0-d451-4f2a-a6b2-81fbb4eb66d4" providerId="ADAL" clId="{9A594EF9-D1C8-3047-A96C-3B54A70A300A}" dt="2019-06-21T10:41:26.508" v="2"/>
        <pc:sldMkLst>
          <pc:docMk/>
          <pc:sldMk cId="0" sldId="257"/>
        </pc:sldMkLst>
      </pc:sldChg>
      <pc:sldChg chg="modTransition">
        <pc:chgData name="Gemma Parker" userId="05aeefa0-d451-4f2a-a6b2-81fbb4eb66d4" providerId="ADAL" clId="{9A594EF9-D1C8-3047-A96C-3B54A70A300A}" dt="2019-06-21T10:41:26.508" v="2"/>
        <pc:sldMkLst>
          <pc:docMk/>
          <pc:sldMk cId="0" sldId="258"/>
        </pc:sldMkLst>
      </pc:sldChg>
      <pc:sldChg chg="modTransition">
        <pc:chgData name="Gemma Parker" userId="05aeefa0-d451-4f2a-a6b2-81fbb4eb66d4" providerId="ADAL" clId="{9A594EF9-D1C8-3047-A96C-3B54A70A300A}" dt="2019-06-21T10:41:26.508" v="2"/>
        <pc:sldMkLst>
          <pc:docMk/>
          <pc:sldMk cId="0" sldId="259"/>
        </pc:sldMkLst>
      </pc:sldChg>
      <pc:sldChg chg="modTransition">
        <pc:chgData name="Gemma Parker" userId="05aeefa0-d451-4f2a-a6b2-81fbb4eb66d4" providerId="ADAL" clId="{9A594EF9-D1C8-3047-A96C-3B54A70A300A}" dt="2019-06-21T10:41:26.508" v="2"/>
        <pc:sldMkLst>
          <pc:docMk/>
          <pc:sldMk cId="0" sldId="260"/>
        </pc:sldMkLst>
      </pc:sldChg>
      <pc:sldChg chg="del modTransition">
        <pc:chgData name="Gemma Parker" userId="05aeefa0-d451-4f2a-a6b2-81fbb4eb66d4" providerId="ADAL" clId="{9A594EF9-D1C8-3047-A96C-3B54A70A300A}" dt="2019-06-21T10:42:41.199" v="3" actId="2696"/>
        <pc:sldMkLst>
          <pc:docMk/>
          <pc:sldMk cId="0" sldId="261"/>
        </pc:sldMkLst>
      </pc:sldChg>
      <pc:sldChg chg="modTransition">
        <pc:chgData name="Gemma Parker" userId="05aeefa0-d451-4f2a-a6b2-81fbb4eb66d4" providerId="ADAL" clId="{9A594EF9-D1C8-3047-A96C-3B54A70A300A}" dt="2019-06-21T10:41:26.508" v="2"/>
        <pc:sldMkLst>
          <pc:docMk/>
          <pc:sldMk cId="0" sldId="262"/>
        </pc:sldMkLst>
      </pc:sldChg>
      <pc:sldChg chg="modTransition">
        <pc:chgData name="Gemma Parker" userId="05aeefa0-d451-4f2a-a6b2-81fbb4eb66d4" providerId="ADAL" clId="{9A594EF9-D1C8-3047-A96C-3B54A70A300A}" dt="2019-06-21T10:41:26.508" v="2"/>
        <pc:sldMkLst>
          <pc:docMk/>
          <pc:sldMk cId="0" sldId="263"/>
        </pc:sldMkLst>
      </pc:sldChg>
      <pc:sldChg chg="ord modTransition">
        <pc:chgData name="Gemma Parker" userId="05aeefa0-d451-4f2a-a6b2-81fbb4eb66d4" providerId="ADAL" clId="{9A594EF9-D1C8-3047-A96C-3B54A70A300A}" dt="2019-06-21T10:43:04.041" v="6"/>
        <pc:sldMkLst>
          <pc:docMk/>
          <pc:sldMk cId="0" sldId="264"/>
        </pc:sldMkLst>
      </pc:sldChg>
      <pc:sldChg chg="ord modTransition">
        <pc:chgData name="Gemma Parker" userId="05aeefa0-d451-4f2a-a6b2-81fbb4eb66d4" providerId="ADAL" clId="{9A594EF9-D1C8-3047-A96C-3B54A70A300A}" dt="2019-06-21T10:42:45.813" v="4"/>
        <pc:sldMkLst>
          <pc:docMk/>
          <pc:sldMk cId="0" sldId="265"/>
        </pc:sldMkLst>
      </pc:sldChg>
      <pc:sldChg chg="ord modTransition">
        <pc:chgData name="Gemma Parker" userId="05aeefa0-d451-4f2a-a6b2-81fbb4eb66d4" providerId="ADAL" clId="{9A594EF9-D1C8-3047-A96C-3B54A70A300A}" dt="2019-06-21T10:42:54.468" v="5"/>
        <pc:sldMkLst>
          <pc:docMk/>
          <pc:sldMk cId="0" sldId="266"/>
        </pc:sldMkLst>
      </pc:sldChg>
      <pc:sldChg chg="ord modTransition">
        <pc:chgData name="Gemma Parker" userId="05aeefa0-d451-4f2a-a6b2-81fbb4eb66d4" providerId="ADAL" clId="{9A594EF9-D1C8-3047-A96C-3B54A70A300A}" dt="2019-06-21T10:48:09.630" v="12"/>
        <pc:sldMkLst>
          <pc:docMk/>
          <pc:sldMk cId="0" sldId="267"/>
        </pc:sldMkLst>
      </pc:sldChg>
      <pc:sldChg chg="modTransition">
        <pc:chgData name="Gemma Parker" userId="05aeefa0-d451-4f2a-a6b2-81fbb4eb66d4" providerId="ADAL" clId="{9A594EF9-D1C8-3047-A96C-3B54A70A300A}" dt="2019-06-21T10:41:26.508" v="2"/>
        <pc:sldMkLst>
          <pc:docMk/>
          <pc:sldMk cId="0" sldId="268"/>
        </pc:sldMkLst>
      </pc:sldChg>
      <pc:sldChg chg="modTransition">
        <pc:chgData name="Gemma Parker" userId="05aeefa0-d451-4f2a-a6b2-81fbb4eb66d4" providerId="ADAL" clId="{9A594EF9-D1C8-3047-A96C-3B54A70A300A}" dt="2019-06-21T10:41:26.508" v="2"/>
        <pc:sldMkLst>
          <pc:docMk/>
          <pc:sldMk cId="0" sldId="269"/>
        </pc:sldMkLst>
      </pc:sldChg>
      <pc:sldChg chg="modTransition">
        <pc:chgData name="Gemma Parker" userId="05aeefa0-d451-4f2a-a6b2-81fbb4eb66d4" providerId="ADAL" clId="{9A594EF9-D1C8-3047-A96C-3B54A70A300A}" dt="2019-06-21T10:41:26.508" v="2"/>
        <pc:sldMkLst>
          <pc:docMk/>
          <pc:sldMk cId="0" sldId="270"/>
        </pc:sldMkLst>
      </pc:sldChg>
      <pc:sldChg chg="modTransition">
        <pc:chgData name="Gemma Parker" userId="05aeefa0-d451-4f2a-a6b2-81fbb4eb66d4" providerId="ADAL" clId="{9A594EF9-D1C8-3047-A96C-3B54A70A300A}" dt="2019-06-21T10:41:26.508" v="2"/>
        <pc:sldMkLst>
          <pc:docMk/>
          <pc:sldMk cId="0" sldId="271"/>
        </pc:sldMkLst>
      </pc:sldChg>
      <pc:sldChg chg="del modTransition">
        <pc:chgData name="Gemma Parker" userId="05aeefa0-d451-4f2a-a6b2-81fbb4eb66d4" providerId="ADAL" clId="{9A594EF9-D1C8-3047-A96C-3B54A70A300A}" dt="2019-06-21T10:48:54.634" v="14" actId="2696"/>
        <pc:sldMkLst>
          <pc:docMk/>
          <pc:sldMk cId="0" sldId="272"/>
        </pc:sldMkLst>
      </pc:sldChg>
      <pc:sldChg chg="modTransition">
        <pc:chgData name="Gemma Parker" userId="05aeefa0-d451-4f2a-a6b2-81fbb4eb66d4" providerId="ADAL" clId="{9A594EF9-D1C8-3047-A96C-3B54A70A300A}" dt="2019-06-21T10:41:26.508" v="2"/>
        <pc:sldMkLst>
          <pc:docMk/>
          <pc:sldMk cId="0" sldId="273"/>
        </pc:sldMkLst>
      </pc:sldChg>
      <pc:sldChg chg="del modTransition">
        <pc:chgData name="Gemma Parker" userId="05aeefa0-d451-4f2a-a6b2-81fbb4eb66d4" providerId="ADAL" clId="{9A594EF9-D1C8-3047-A96C-3B54A70A300A}" dt="2019-06-21T10:49:01.148" v="15" actId="2696"/>
        <pc:sldMkLst>
          <pc:docMk/>
          <pc:sldMk cId="0" sldId="274"/>
        </pc:sldMkLst>
      </pc:sldChg>
      <pc:sldChg chg="del modTransition">
        <pc:chgData name="Gemma Parker" userId="05aeefa0-d451-4f2a-a6b2-81fbb4eb66d4" providerId="ADAL" clId="{9A594EF9-D1C8-3047-A96C-3B54A70A300A}" dt="2019-06-21T10:49:01.156" v="16" actId="2696"/>
        <pc:sldMkLst>
          <pc:docMk/>
          <pc:sldMk cId="0" sldId="275"/>
        </pc:sldMkLst>
      </pc:sldChg>
      <pc:sldChg chg="addSp delSp modSp add">
        <pc:chgData name="Gemma Parker" userId="05aeefa0-d451-4f2a-a6b2-81fbb4eb66d4" providerId="ADAL" clId="{9A594EF9-D1C8-3047-A96C-3B54A70A300A}" dt="2019-06-21T10:47:43.592" v="10" actId="931"/>
        <pc:sldMkLst>
          <pc:docMk/>
          <pc:sldMk cId="1325228051" sldId="276"/>
        </pc:sldMkLst>
        <pc:spChg chg="del">
          <ac:chgData name="Gemma Parker" userId="05aeefa0-d451-4f2a-a6b2-81fbb4eb66d4" providerId="ADAL" clId="{9A594EF9-D1C8-3047-A96C-3B54A70A300A}" dt="2019-06-21T10:47:31.241" v="8" actId="478"/>
          <ac:spMkLst>
            <pc:docMk/>
            <pc:sldMk cId="1325228051" sldId="276"/>
            <ac:spMk id="2" creationId="{0996CCF5-008B-7740-A6B9-DDC8AE58919F}"/>
          </ac:spMkLst>
        </pc:spChg>
        <pc:spChg chg="del">
          <ac:chgData name="Gemma Parker" userId="05aeefa0-d451-4f2a-a6b2-81fbb4eb66d4" providerId="ADAL" clId="{9A594EF9-D1C8-3047-A96C-3B54A70A300A}" dt="2019-06-21T10:47:32.894" v="9" actId="478"/>
          <ac:spMkLst>
            <pc:docMk/>
            <pc:sldMk cId="1325228051" sldId="276"/>
            <ac:spMk id="3" creationId="{B29C17F2-29E0-E843-B283-CEB59FDBC1F4}"/>
          </ac:spMkLst>
        </pc:spChg>
        <pc:picChg chg="add mod">
          <ac:chgData name="Gemma Parker" userId="05aeefa0-d451-4f2a-a6b2-81fbb4eb66d4" providerId="ADAL" clId="{9A594EF9-D1C8-3047-A96C-3B54A70A300A}" dt="2019-06-21T10:47:43.592" v="10" actId="931"/>
          <ac:picMkLst>
            <pc:docMk/>
            <pc:sldMk cId="1325228051" sldId="276"/>
            <ac:picMk id="5" creationId="{90A2247F-E0FF-E043-9257-0BED6326D3D9}"/>
          </ac:picMkLst>
        </pc:picChg>
      </pc:sldChg>
      <pc:sldChg chg="add">
        <pc:chgData name="Gemma Parker" userId="05aeefa0-d451-4f2a-a6b2-81fbb4eb66d4" providerId="ADAL" clId="{9A594EF9-D1C8-3047-A96C-3B54A70A300A}" dt="2019-06-21T10:47:56.229" v="11"/>
        <pc:sldMkLst>
          <pc:docMk/>
          <pc:sldMk cId="3770956441" sldId="277"/>
        </pc:sldMkLst>
      </pc:sldChg>
      <pc:sldChg chg="add">
        <pc:chgData name="Gemma Parker" userId="05aeefa0-d451-4f2a-a6b2-81fbb4eb66d4" providerId="ADAL" clId="{9A594EF9-D1C8-3047-A96C-3B54A70A300A}" dt="2019-06-21T10:48:13.755" v="13"/>
        <pc:sldMkLst>
          <pc:docMk/>
          <pc:sldMk cId="4100997604" sldId="2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1" name="4x3 TLG Sunday slides.jpg" descr="4x3 TLG Sunday slid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3" name="4x3 TLG Sunday slides9.jpg" descr="4x3 TLG Sunday slides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1" name="4x3 TLG Sunday slides.jpg" descr="4x3 TLG Sunday slid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70956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5" name="4x3 TLG Sunday slides7.jpg" descr="4x3 TLG Sunday slides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9" name="4x3 TLG Sunday slides8.jpg" descr="4x3 TLG Sunday slides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1" name="4x3 TLG Sunday slides.jpg" descr="4x3 TLG Sunday slid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00997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8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9" name="4x3 TLG Sunday slides13.jpg" descr="4x3 TLG Sunday slides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3" name="4x3 TLG Sunday slides14.jpg" descr="4x3 TLG Sunday slides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7" name="4x3 TLG Sunday slides15.jpg" descr="4x3 TLG Sunday slides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0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1" name="4x3 TLG Sunday slides16.jpg" descr="4x3 TLG Sunday slides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8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9" name="4x3 TLG Sunday slides18.jpg" descr="4x3 TLG Sunday slides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5" name="4x3 TLG Sunday slides2.jpg" descr="4x3 TLG Sunday slides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9" name="4x3 TLG Sunday slides3.jpg" descr="4x3 TLG Sunday slides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3" name="4x3 TLG Sunday slides4.jpg" descr="4x3 TLG Sunday slides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7" name="4x3 TLG Sunday slides5.jpg" descr="4x3 TLG Sunday slides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5" name="4x3 TLG Sunday slides12.jpg" descr="4x3 TLG Sunday slides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7" name="4x3 TLG Sunday slides10.jpg" descr="4x3 TLG Sunday slides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1" name="4x3 TLG Sunday slides11.jpg" descr="4x3 TLG Sunday slides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A2247F-E0FF-E043-9257-0BED6326D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2805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12FD8A80EDD243A8D8F7EFB5787CC5" ma:contentTypeVersion="10" ma:contentTypeDescription="Create a new document." ma:contentTypeScope="" ma:versionID="786806379584f00ed0a2b1516d0ed12f">
  <xsd:schema xmlns:xsd="http://www.w3.org/2001/XMLSchema" xmlns:xs="http://www.w3.org/2001/XMLSchema" xmlns:p="http://schemas.microsoft.com/office/2006/metadata/properties" xmlns:ns2="e3b6decc-a9b8-4e14-ba89-a434e0c992a5" xmlns:ns3="0a2644f0-52a1-443e-ace5-eb92c77c4120" targetNamespace="http://schemas.microsoft.com/office/2006/metadata/properties" ma:root="true" ma:fieldsID="44e6f450b4897b11d37ff8ffca2bfc34" ns2:_="" ns3:_="">
    <xsd:import namespace="e3b6decc-a9b8-4e14-ba89-a434e0c992a5"/>
    <xsd:import namespace="0a2644f0-52a1-443e-ace5-eb92c77c41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b6decc-a9b8-4e14-ba89-a434e0c99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2644f0-52a1-443e-ace5-eb92c77c412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8670F9-9164-4C3F-B80C-CF35634CE4D7}">
  <ds:schemaRefs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e3b6decc-a9b8-4e14-ba89-a434e0c992a5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0a2644f0-52a1-443e-ace5-eb92c77c412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30C6417-1CF0-4C98-9CA4-ADE4A60841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b6decc-a9b8-4e14-ba89-a434e0c992a5"/>
    <ds:schemaRef ds:uri="0a2644f0-52a1-443e-ace5-eb92c77c41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3411A-00A0-49CC-A92A-468B034DD4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Custom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Gemma Parker</cp:lastModifiedBy>
  <cp:revision>1</cp:revision>
  <dcterms:modified xsi:type="dcterms:W3CDTF">2019-06-21T10:49:03Z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0x010100A012FD8A80EDD243A8D8F7EFB5787CC5</vt:lpwstr>
  </property>
</Properties>
</file>