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61" r:id="rId7"/>
    <p:sldId id="262" r:id="rId8"/>
    <p:sldId id="272" r:id="rId9"/>
    <p:sldId id="259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>
      <p:cViewPr varScale="1">
        <p:scale>
          <a:sx n="51" d="100"/>
          <a:sy n="51" d="100"/>
        </p:scale>
        <p:origin x="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Parker" userId="05aeefa0-d451-4f2a-a6b2-81fbb4eb66d4" providerId="ADAL" clId="{A59D76CD-206D-2B4D-B6A8-5B963EE18890}"/>
    <pc:docChg chg="custSel addSld modSld sldOrd">
      <pc:chgData name="Gemma Parker" userId="05aeefa0-d451-4f2a-a6b2-81fbb4eb66d4" providerId="ADAL" clId="{A59D76CD-206D-2B4D-B6A8-5B963EE18890}" dt="2019-06-21T09:57:03.429" v="18"/>
      <pc:docMkLst>
        <pc:docMk/>
      </pc:docMkLst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56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57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58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59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0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1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2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3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4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5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6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7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8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69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70"/>
        </pc:sldMkLst>
      </pc:sldChg>
      <pc:sldChg chg="modTransition">
        <pc:chgData name="Gemma Parker" userId="05aeefa0-d451-4f2a-a6b2-81fbb4eb66d4" providerId="ADAL" clId="{A59D76CD-206D-2B4D-B6A8-5B963EE18890}" dt="2019-06-21T09:57:03.429" v="18"/>
        <pc:sldMkLst>
          <pc:docMk/>
          <pc:sldMk cId="0" sldId="271"/>
        </pc:sldMkLst>
      </pc:sldChg>
      <pc:sldChg chg="addSp delSp modSp add ord modTransition">
        <pc:chgData name="Gemma Parker" userId="05aeefa0-d451-4f2a-a6b2-81fbb4eb66d4" providerId="ADAL" clId="{A59D76CD-206D-2B4D-B6A8-5B963EE18890}" dt="2019-06-21T09:57:03.429" v="18"/>
        <pc:sldMkLst>
          <pc:docMk/>
          <pc:sldMk cId="972338544" sldId="272"/>
        </pc:sldMkLst>
        <pc:spChg chg="del">
          <ac:chgData name="Gemma Parker" userId="05aeefa0-d451-4f2a-a6b2-81fbb4eb66d4" providerId="ADAL" clId="{A59D76CD-206D-2B4D-B6A8-5B963EE18890}" dt="2019-06-21T09:55:19.651" v="9" actId="478"/>
          <ac:spMkLst>
            <pc:docMk/>
            <pc:sldMk cId="972338544" sldId="272"/>
            <ac:spMk id="2" creationId="{024148E9-F803-9F4B-8F29-4930AF50D77C}"/>
          </ac:spMkLst>
        </pc:spChg>
        <pc:spChg chg="del">
          <ac:chgData name="Gemma Parker" userId="05aeefa0-d451-4f2a-a6b2-81fbb4eb66d4" providerId="ADAL" clId="{A59D76CD-206D-2B4D-B6A8-5B963EE18890}" dt="2019-06-21T09:55:21.011" v="10" actId="478"/>
          <ac:spMkLst>
            <pc:docMk/>
            <pc:sldMk cId="972338544" sldId="272"/>
            <ac:spMk id="3" creationId="{D12A9A7D-2EF3-7C49-A092-FF43C32B3743}"/>
          </ac:spMkLst>
        </pc:spChg>
        <pc:picChg chg="add mod">
          <ac:chgData name="Gemma Parker" userId="05aeefa0-d451-4f2a-a6b2-81fbb4eb66d4" providerId="ADAL" clId="{A59D76CD-206D-2B4D-B6A8-5B963EE18890}" dt="2019-06-21T09:55:27.248" v="11" actId="931"/>
          <ac:picMkLst>
            <pc:docMk/>
            <pc:sldMk cId="972338544" sldId="272"/>
            <ac:picMk id="5" creationId="{D996F88D-F721-444D-87C4-F46647826003}"/>
          </ac:picMkLst>
        </pc:picChg>
      </pc:sldChg>
      <pc:sldChg chg="add modTransition">
        <pc:chgData name="Gemma Parker" userId="05aeefa0-d451-4f2a-a6b2-81fbb4eb66d4" providerId="ADAL" clId="{A59D76CD-206D-2B4D-B6A8-5B963EE18890}" dt="2019-06-21T09:57:03.429" v="18"/>
        <pc:sldMkLst>
          <pc:docMk/>
          <pc:sldMk cId="1329245810" sldId="273"/>
        </pc:sldMkLst>
      </pc:sldChg>
    </pc:docChg>
  </pc:docChgLst>
  <pc:docChgLst>
    <pc:chgData name="Gemma Parker" userId="05aeefa0-d451-4f2a-a6b2-81fbb4eb66d4" providerId="ADAL" clId="{66347ADB-07A3-404E-AF5C-46102AD29819}"/>
    <pc:docChg chg="undo custSel addSld delSld modSld sldOrd">
      <pc:chgData name="Gemma Parker" userId="05aeefa0-d451-4f2a-a6b2-81fbb4eb66d4" providerId="ADAL" clId="{66347ADB-07A3-404E-AF5C-46102AD29819}" dt="2019-06-21T10:37:30.294" v="18" actId="2696"/>
      <pc:docMkLst>
        <pc:docMk/>
      </pc:docMkLst>
      <pc:sldChg chg="del">
        <pc:chgData name="Gemma Parker" userId="05aeefa0-d451-4f2a-a6b2-81fbb4eb66d4" providerId="ADAL" clId="{66347ADB-07A3-404E-AF5C-46102AD29819}" dt="2019-06-21T10:25:20.285" v="7" actId="2696"/>
        <pc:sldMkLst>
          <pc:docMk/>
          <pc:sldMk cId="0" sldId="257"/>
        </pc:sldMkLst>
      </pc:sldChg>
      <pc:sldChg chg="addSp delSp modSp add del">
        <pc:chgData name="Gemma Parker" userId="05aeefa0-d451-4f2a-a6b2-81fbb4eb66d4" providerId="ADAL" clId="{66347ADB-07A3-404E-AF5C-46102AD29819}" dt="2019-06-21T10:25:38.934" v="13" actId="931"/>
        <pc:sldMkLst>
          <pc:docMk/>
          <pc:sldMk cId="0" sldId="258"/>
        </pc:sldMkLst>
        <pc:spChg chg="del">
          <ac:chgData name="Gemma Parker" userId="05aeefa0-d451-4f2a-a6b2-81fbb4eb66d4" providerId="ADAL" clId="{66347ADB-07A3-404E-AF5C-46102AD29819}" dt="2019-06-21T10:25:27.455" v="11" actId="478"/>
          <ac:spMkLst>
            <pc:docMk/>
            <pc:sldMk cId="0" sldId="258"/>
            <ac:spMk id="127" creationId="{00000000-0000-0000-0000-000000000000}"/>
          </ac:spMkLst>
        </pc:spChg>
        <pc:spChg chg="del">
          <ac:chgData name="Gemma Parker" userId="05aeefa0-d451-4f2a-a6b2-81fbb4eb66d4" providerId="ADAL" clId="{66347ADB-07A3-404E-AF5C-46102AD29819}" dt="2019-06-21T10:25:28.974" v="12" actId="478"/>
          <ac:spMkLst>
            <pc:docMk/>
            <pc:sldMk cId="0" sldId="258"/>
            <ac:spMk id="128" creationId="{00000000-0000-0000-0000-000000000000}"/>
          </ac:spMkLst>
        </pc:spChg>
        <pc:picChg chg="add mod">
          <ac:chgData name="Gemma Parker" userId="05aeefa0-d451-4f2a-a6b2-81fbb4eb66d4" providerId="ADAL" clId="{66347ADB-07A3-404E-AF5C-46102AD29819}" dt="2019-06-21T10:25:38.934" v="13" actId="931"/>
          <ac:picMkLst>
            <pc:docMk/>
            <pc:sldMk cId="0" sldId="258"/>
            <ac:picMk id="3" creationId="{7CD40B3F-6D32-004F-9262-8123BEC2E196}"/>
          </ac:picMkLst>
        </pc:picChg>
        <pc:picChg chg="del">
          <ac:chgData name="Gemma Parker" userId="05aeefa0-d451-4f2a-a6b2-81fbb4eb66d4" providerId="ADAL" clId="{66347ADB-07A3-404E-AF5C-46102AD29819}" dt="2019-06-21T10:25:25.475" v="10" actId="478"/>
          <ac:picMkLst>
            <pc:docMk/>
            <pc:sldMk cId="0" sldId="258"/>
            <ac:picMk id="129" creationId="{00000000-0000-0000-0000-000000000000}"/>
          </ac:picMkLst>
        </pc:picChg>
      </pc:sldChg>
      <pc:sldChg chg="ord">
        <pc:chgData name="Gemma Parker" userId="05aeefa0-d451-4f2a-a6b2-81fbb4eb66d4" providerId="ADAL" clId="{66347ADB-07A3-404E-AF5C-46102AD29819}" dt="2019-06-21T10:25:49.596" v="15"/>
        <pc:sldMkLst>
          <pc:docMk/>
          <pc:sldMk cId="0" sldId="259"/>
        </pc:sldMkLst>
      </pc:sldChg>
      <pc:sldChg chg="del">
        <pc:chgData name="Gemma Parker" userId="05aeefa0-d451-4f2a-a6b2-81fbb4eb66d4" providerId="ADAL" clId="{66347ADB-07A3-404E-AF5C-46102AD29819}" dt="2019-06-21T10:37:30.294" v="18" actId="2696"/>
        <pc:sldMkLst>
          <pc:docMk/>
          <pc:sldMk cId="0" sldId="260"/>
        </pc:sldMkLst>
      </pc:sldChg>
      <pc:sldChg chg="del">
        <pc:chgData name="Gemma Parker" userId="05aeefa0-d451-4f2a-a6b2-81fbb4eb66d4" providerId="ADAL" clId="{66347ADB-07A3-404E-AF5C-46102AD29819}" dt="2019-06-21T10:26:36.211" v="16" actId="2696"/>
        <pc:sldMkLst>
          <pc:docMk/>
          <pc:sldMk cId="0" sldId="263"/>
        </pc:sldMkLst>
      </pc:sldChg>
      <pc:sldChg chg="addSp delSp modSp ord">
        <pc:chgData name="Gemma Parker" userId="05aeefa0-d451-4f2a-a6b2-81fbb4eb66d4" providerId="ADAL" clId="{66347ADB-07A3-404E-AF5C-46102AD29819}" dt="2019-06-21T10:25:11.510" v="6" actId="931"/>
        <pc:sldMkLst>
          <pc:docMk/>
          <pc:sldMk cId="0" sldId="267"/>
        </pc:sldMkLst>
        <pc:spChg chg="add del">
          <ac:chgData name="Gemma Parker" userId="05aeefa0-d451-4f2a-a6b2-81fbb4eb66d4" providerId="ADAL" clId="{66347ADB-07A3-404E-AF5C-46102AD29819}" dt="2019-06-21T10:25:03.099" v="5" actId="478"/>
          <ac:spMkLst>
            <pc:docMk/>
            <pc:sldMk cId="0" sldId="267"/>
            <ac:spMk id="2" creationId="{907FFC7C-A585-BB44-9205-2A8A3F6E246D}"/>
          </ac:spMkLst>
        </pc:spChg>
        <pc:spChg chg="del">
          <ac:chgData name="Gemma Parker" userId="05aeefa0-d451-4f2a-a6b2-81fbb4eb66d4" providerId="ADAL" clId="{66347ADB-07A3-404E-AF5C-46102AD29819}" dt="2019-06-21T10:24:57.282" v="3" actId="478"/>
          <ac:spMkLst>
            <pc:docMk/>
            <pc:sldMk cId="0" sldId="267"/>
            <ac:spMk id="163" creationId="{00000000-0000-0000-0000-000000000000}"/>
          </ac:spMkLst>
        </pc:spChg>
        <pc:spChg chg="del">
          <ac:chgData name="Gemma Parker" userId="05aeefa0-d451-4f2a-a6b2-81fbb4eb66d4" providerId="ADAL" clId="{66347ADB-07A3-404E-AF5C-46102AD29819}" dt="2019-06-21T10:24:56.878" v="2" actId="478"/>
          <ac:spMkLst>
            <pc:docMk/>
            <pc:sldMk cId="0" sldId="267"/>
            <ac:spMk id="164" creationId="{00000000-0000-0000-0000-000000000000}"/>
          </ac:spMkLst>
        </pc:spChg>
        <pc:picChg chg="add mod">
          <ac:chgData name="Gemma Parker" userId="05aeefa0-d451-4f2a-a6b2-81fbb4eb66d4" providerId="ADAL" clId="{66347ADB-07A3-404E-AF5C-46102AD29819}" dt="2019-06-21T10:25:11.510" v="6" actId="931"/>
          <ac:picMkLst>
            <pc:docMk/>
            <pc:sldMk cId="0" sldId="267"/>
            <ac:picMk id="4" creationId="{7DB1EF00-DE0A-FC41-BFD3-8AA4C0D787D2}"/>
          </ac:picMkLst>
        </pc:picChg>
        <pc:picChg chg="del">
          <ac:chgData name="Gemma Parker" userId="05aeefa0-d451-4f2a-a6b2-81fbb4eb66d4" providerId="ADAL" clId="{66347ADB-07A3-404E-AF5C-46102AD29819}" dt="2019-06-21T10:24:53.053" v="0" actId="478"/>
          <ac:picMkLst>
            <pc:docMk/>
            <pc:sldMk cId="0" sldId="267"/>
            <ac:picMk id="165" creationId="{00000000-0000-0000-0000-000000000000}"/>
          </ac:picMkLst>
        </pc:picChg>
      </pc:sldChg>
      <pc:sldChg chg="del">
        <pc:chgData name="Gemma Parker" userId="05aeefa0-d451-4f2a-a6b2-81fbb4eb66d4" providerId="ADAL" clId="{66347ADB-07A3-404E-AF5C-46102AD29819}" dt="2019-06-21T10:26:43.008" v="17" actId="2696"/>
        <pc:sldMkLst>
          <pc:docMk/>
          <pc:sldMk cId="132924581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16x9 TLG Sunday slides4.jpg" descr="16x9 TLG Sunday slide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16x9 TLG Sunday slides13.jpg" descr="16x9 TLG Sunday slides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1EF00-DE0A-FC41-BFD3-8AA4C0D7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16x9 TLG Sunday slides14.jpg" descr="16x9 TLG Sunday slides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16x9 TLG Sunday slides16.jpg" descr="16x9 TLG Sunday slides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16x9 TLG Sunday slides17.jpg" descr="16x9 TLG Sunday slides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40B3F-6D32-004F-9262-8123BEC2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16x9 TLG Sunday slides9.jpg" descr="16x9 TLG Sunday slides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16x9 TLG Sunday slides10.jpg" descr="16x9 TLG Sunday slide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96F88D-F721-444D-87C4-F46647826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16x9 TLG Sunday slides11.jpg" descr="16x9 TLG Sunday slides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16x9 TLG Sunday slides6.jpg" descr="16x9 TLG Sunday slide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16x9 TLG Sunday slides7.jpg" descr="16x9 TLG Sunday slide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16x9 TLG Sunday slides4.jpg" descr="16x9 TLG Sunday slide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2FD8A80EDD243A8D8F7EFB5787CC5" ma:contentTypeVersion="10" ma:contentTypeDescription="Create a new document." ma:contentTypeScope="" ma:versionID="786806379584f00ed0a2b1516d0ed12f">
  <xsd:schema xmlns:xsd="http://www.w3.org/2001/XMLSchema" xmlns:xs="http://www.w3.org/2001/XMLSchema" xmlns:p="http://schemas.microsoft.com/office/2006/metadata/properties" xmlns:ns2="e3b6decc-a9b8-4e14-ba89-a434e0c992a5" xmlns:ns3="0a2644f0-52a1-443e-ace5-eb92c77c4120" targetNamespace="http://schemas.microsoft.com/office/2006/metadata/properties" ma:root="true" ma:fieldsID="44e6f450b4897b11d37ff8ffca2bfc34" ns2:_="" ns3:_="">
    <xsd:import namespace="e3b6decc-a9b8-4e14-ba89-a434e0c992a5"/>
    <xsd:import namespace="0a2644f0-52a1-443e-ace5-eb92c77c4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6decc-a9b8-4e14-ba89-a434e0c99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44f0-52a1-443e-ace5-eb92c77c4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28D49E-712B-4AD2-8620-05F3A6C111FE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e3b6decc-a9b8-4e14-ba89-a434e0c992a5"/>
    <ds:schemaRef ds:uri="http://schemas.microsoft.com/office/2006/documentManagement/types"/>
    <ds:schemaRef ds:uri="http://schemas.microsoft.com/office/infopath/2007/PartnerControls"/>
    <ds:schemaRef ds:uri="0a2644f0-52a1-443e-ace5-eb92c77c41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BA1F0A-1760-4C37-9845-F11A98181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6decc-a9b8-4e14-ba89-a434e0c992a5"/>
    <ds:schemaRef ds:uri="0a2644f0-52a1-443e-ace5-eb92c77c4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CC1747-ABF6-4C40-B206-FA321C607A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Gemma Parker</cp:lastModifiedBy>
  <cp:revision>1</cp:revision>
  <dcterms:modified xsi:type="dcterms:W3CDTF">2019-06-21T10:37:46Z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0x010100A012FD8A80EDD243A8D8F7EFB5787CC5</vt:lpwstr>
  </property>
</Properties>
</file>